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404187-C1EB-4180-AD94-63E4E4C5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404187-C1EB-4180-AD94-63E4E4C5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5303521"/>
            <a:ext cx="8806375" cy="14502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8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404187-C1EB-4180-AD94-63E4E4C5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8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404187-C1EB-4180-AD94-63E4E4C5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404187-C1EB-4180-AD94-63E4E4C5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3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404187-C1EB-4180-AD94-63E4E4C5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404187-C1EB-4180-AD94-63E4E4C5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404187-C1EB-4180-AD94-63E4E4C5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2AC144-9F2F-409C-B11E-6D57E8934987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404187-C1EB-4180-AD94-63E4E4C5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2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83225" y="6481474"/>
            <a:ext cx="2971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2018 Baptist Bible Graphics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5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0" y="0"/>
            <a:ext cx="77604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3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4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7" y="19050"/>
            <a:ext cx="77473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5" y="19050"/>
            <a:ext cx="77938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7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" y="0"/>
            <a:ext cx="77664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4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5" y="0"/>
            <a:ext cx="7773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5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1" y="0"/>
            <a:ext cx="77854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7" y="0"/>
            <a:ext cx="77616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6" y="0"/>
            <a:ext cx="7804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4" y="0"/>
            <a:ext cx="77640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BaptistBibleGraphics</dc:creator>
  <cp:lastModifiedBy>BaptistBibleGraphics</cp:lastModifiedBy>
  <cp:revision>2</cp:revision>
  <dcterms:created xsi:type="dcterms:W3CDTF">2018-01-01T19:16:55Z</dcterms:created>
  <dcterms:modified xsi:type="dcterms:W3CDTF">2018-01-01T19:33:59Z</dcterms:modified>
</cp:coreProperties>
</file>