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09" r:id="rId4"/>
    <p:sldId id="311" r:id="rId5"/>
    <p:sldId id="313" r:id="rId6"/>
    <p:sldId id="310" r:id="rId7"/>
    <p:sldId id="312" r:id="rId8"/>
    <p:sldId id="306" r:id="rId9"/>
  </p:sldIdLst>
  <p:sldSz cx="9144000" cy="6858000" type="screen4x3"/>
  <p:notesSz cx="6858000" cy="91440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687" autoAdjust="0"/>
  </p:normalViewPr>
  <p:slideViewPr>
    <p:cSldViewPr showGuides="1">
      <p:cViewPr varScale="1">
        <p:scale>
          <a:sx n="57" d="100"/>
          <a:sy n="57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3" d="100"/>
          <a:sy n="43" d="100"/>
        </p:scale>
        <p:origin x="298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A91FF1-3E0F-4060-8BB7-FAB232C52E9B}" type="datetimeFigureOut">
              <a:rPr lang="en-US"/>
              <a:pPr>
                <a:defRPr/>
              </a:pPr>
              <a:t>12/30/2017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0DFAB5-7120-4EDB-8913-D057CFFC5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2B6292-2445-4576-B256-C08F887823E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638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F35D68-408D-4607-A093-28E68DCE3BD8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33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ECA9DA-B456-4A64-9E1C-5F6C08CB1184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96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38C8EDB-2209-4937-BB51-883B0F130B08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128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A049C23-AD5F-4373-982F-7121CFBEA3C1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898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D26AE1-075A-4967-8EEA-C715778BCC1C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628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D51B-DB29-4F48-A2CC-8D95495CABB0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85DC-1179-44CB-8B0D-C9EB26D62370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90327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810A-B6C2-49A1-8F6E-2A8CECBE2658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B956-796B-438A-9094-BA9BF625FE10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670080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B062-C98B-4021-B1F2-E72AC79C330F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CFA3-2F05-4942-BEF1-D0D11293AF59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776719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3EE86D-F3CA-4818-B455-C6B38E042A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62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5861A7-FF50-41E1-BBA4-C5EA3CE87E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93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2831B0-6344-4347-AFB9-5C7C72BED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538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2000A8-3251-46DD-B495-46D40496D3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9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3BA37A-0375-4D4D-9732-179DEAA01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55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0F30A3-FEA8-4BDE-8AA6-314ACC5F60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49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E636A-348B-4E91-897D-4049F5CF7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032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395EFC-9DB8-4F65-93AD-18CC755C25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8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AD7D-2317-43B6-A847-9AFE6D13DBE9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D957-4130-4C8C-9B81-45AFBB8091DA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5116684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F00D1D-656A-4623-9F77-7C8D7A40E4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41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5129B-D767-4C94-AD63-029C9D288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17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4C7C74-8C55-4EC5-B34E-5788CF5379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909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4800600" y="6583362"/>
            <a:ext cx="449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Copyright </a:t>
            </a:r>
            <a:r>
              <a:rPr lang="en-US" altLang="en-US" sz="10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2018.  </a:t>
            </a:r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Reprinted from Baptist Bible Graphics.  www.biblegraphcis.com</a:t>
            </a:r>
          </a:p>
        </p:txBody>
      </p:sp>
    </p:spTree>
    <p:extLst>
      <p:ext uri="{BB962C8B-B14F-4D97-AF65-F5344CB8AC3E}">
        <p14:creationId xmlns:p14="http://schemas.microsoft.com/office/powerpoint/2010/main" val="110792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0CDB-9EF9-4BFC-B99C-1D5D972A61F1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42B5-AC21-454F-B8C8-8EABEAE85750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256499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5A10-1875-4DFE-A514-80DF19E23F8B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190F-CEDF-406D-90DA-71FF4DEB97F5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783722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5A1A-74D7-49F5-8679-C371363EC106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E334-8AE8-48AA-BD9F-287201DDBDEC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75606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0103-1495-429F-B833-E895378CE166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F47C-C7B4-473B-B932-667703CC0B7A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494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222B-F89B-4B1A-A6B1-1EB708452317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E266-D345-4887-AE71-B7E8F2D12C9E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325573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CADF-2226-4AB3-811D-83FB1AA82836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53E4-D6C7-421A-B5D1-C67F63191745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184892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A5A1-E8F7-47B0-A2EA-1465B41FE1BF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5D08-4D85-4D1D-80D1-B0AF9C0B5A25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651395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C0C38-BFE8-4B68-A91D-86500B96DC7F}" type="datetimeFigureOut">
              <a:rPr lang="pt-BR"/>
              <a:pPr>
                <a:defRPr/>
              </a:pPr>
              <a:t>30/12/2017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2821B6-AA3C-438E-91F7-CC88F69049DF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  <p:sp>
        <p:nvSpPr>
          <p:cNvPr id="7" name="Espaço Reservado para Rodapé 4"/>
          <p:cNvSpPr txBox="1">
            <a:spLocks/>
          </p:cNvSpPr>
          <p:nvPr userDrawn="1"/>
        </p:nvSpPr>
        <p:spPr>
          <a:xfrm>
            <a:off x="3886200" y="6553200"/>
            <a:ext cx="5257800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Copyright 2013.  Reprinted from Baptist Bible Graphics.  www.biblegraphcis.com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ED52037-B25E-4912-9961-309FAE2DB3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en-US" sz="8000" smtClean="0">
                <a:solidFill>
                  <a:schemeClr val="bg1"/>
                </a:solidFill>
              </a:rPr>
              <a:t>Jonah</a:t>
            </a:r>
          </a:p>
        </p:txBody>
      </p:sp>
      <p:sp>
        <p:nvSpPr>
          <p:cNvPr id="16387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en-US" sz="600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5408613"/>
            <a:ext cx="784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Fr:11.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C.</a:t>
            </a:r>
            <a:endParaRPr lang="en-US" altLang="en-US" sz="2000" u="sng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1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0"/>
            <a:ext cx="8152179" cy="540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03200" y="5729287"/>
            <a:ext cx="878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From God in Heaven to God-Man on Earth, 1:1-4:11.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Christ is the king of the Jews as demonstrated by His genealogy, His birth, His worship by the gentile magi, His forerunner, baptism, and temptation.</a:t>
            </a:r>
            <a:endParaRPr lang="en-US" altLang="en-US" sz="2000" u="sng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2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8" y="0"/>
            <a:ext cx="8017083" cy="531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54086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From God in Heaven to God-Man on Earth, 1:1-4:11.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Christ is the king of the Jews as demonstrated by His genealogy, His birth, His worship by the gentile magi, His forerunner, baptism, and temptation.</a:t>
            </a:r>
            <a:endParaRPr lang="en-US" altLang="en-US" sz="2000" u="sng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3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018903" cy="531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54086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From God in Heaven to God-Man on Earth, 1:1-4:11.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Christ is the king of the Jews as demonstrated by His genealogy, His birth, His worship by the gentile magi, His forerunner, baptism, and temptation.</a:t>
            </a:r>
            <a:endParaRPr lang="en-US" altLang="en-US" sz="2000" u="sng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4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9858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54086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From God in Heaven to God-Man on Earth, 1:1-4:11.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Christ is the king of the Jews as demonstrated by His genealogy, His birth, His worship by the gentile magi, His forerunner, baptism, and temptation.</a:t>
            </a:r>
            <a:endParaRPr lang="en-US" altLang="en-US" sz="2000" u="sng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5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0"/>
            <a:ext cx="7912099" cy="52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67303</TotalTime>
  <Words>185</Words>
  <Application>Microsoft Office PowerPoint</Application>
  <PresentationFormat>On-screen Show (4:3)</PresentationFormat>
  <Paragraphs>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Times New Roman</vt:lpstr>
      <vt:lpstr>Tema do Office</vt:lpstr>
      <vt:lpstr>Default Design</vt:lpstr>
      <vt:lpstr>Jonah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Barry Alan Farlow</dc:creator>
  <cp:lastModifiedBy>BaptistBibleGraphics</cp:lastModifiedBy>
  <cp:revision>87</cp:revision>
  <dcterms:created xsi:type="dcterms:W3CDTF">2013-08-23T23:19:17Z</dcterms:created>
  <dcterms:modified xsi:type="dcterms:W3CDTF">2017-12-30T23:59:53Z</dcterms:modified>
</cp:coreProperties>
</file>